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59" r:id="rId6"/>
    <p:sldId id="260"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opathiraja Kannan" userId="c9ce573acdaab96c" providerId="LiveId" clId="{7880A25A-482F-4B64-B5E2-98D4E4028826}"/>
    <pc:docChg chg="custSel addSld modSld sldOrd">
      <pc:chgData name="Boopathiraja Kannan" userId="c9ce573acdaab96c" providerId="LiveId" clId="{7880A25A-482F-4B64-B5E2-98D4E4028826}" dt="2023-02-28T16:56:32.627" v="194"/>
      <pc:docMkLst>
        <pc:docMk/>
      </pc:docMkLst>
      <pc:sldChg chg="modSp mod">
        <pc:chgData name="Boopathiraja Kannan" userId="c9ce573acdaab96c" providerId="LiveId" clId="{7880A25A-482F-4B64-B5E2-98D4E4028826}" dt="2023-02-28T16:56:04.107" v="191" actId="2711"/>
        <pc:sldMkLst>
          <pc:docMk/>
          <pc:sldMk cId="3402636209" sldId="256"/>
        </pc:sldMkLst>
        <pc:spChg chg="mod">
          <ac:chgData name="Boopathiraja Kannan" userId="c9ce573acdaab96c" providerId="LiveId" clId="{7880A25A-482F-4B64-B5E2-98D4E4028826}" dt="2023-02-28T16:56:04.107" v="191" actId="2711"/>
          <ac:spMkLst>
            <pc:docMk/>
            <pc:sldMk cId="3402636209" sldId="256"/>
            <ac:spMk id="2" creationId="{922091F9-E2ED-3E66-FB39-9618AB8143BB}"/>
          </ac:spMkLst>
        </pc:spChg>
        <pc:spChg chg="mod">
          <ac:chgData name="Boopathiraja Kannan" userId="c9ce573acdaab96c" providerId="LiveId" clId="{7880A25A-482F-4B64-B5E2-98D4E4028826}" dt="2023-02-28T16:56:04.107" v="191" actId="2711"/>
          <ac:spMkLst>
            <pc:docMk/>
            <pc:sldMk cId="3402636209" sldId="256"/>
            <ac:spMk id="3" creationId="{119A6F12-1B98-3D25-662F-FB3B4D485D39}"/>
          </ac:spMkLst>
        </pc:spChg>
      </pc:sldChg>
      <pc:sldChg chg="modSp mod">
        <pc:chgData name="Boopathiraja Kannan" userId="c9ce573acdaab96c" providerId="LiveId" clId="{7880A25A-482F-4B64-B5E2-98D4E4028826}" dt="2023-02-28T16:56:11.272" v="192" actId="2711"/>
        <pc:sldMkLst>
          <pc:docMk/>
          <pc:sldMk cId="3767564295" sldId="257"/>
        </pc:sldMkLst>
        <pc:spChg chg="mod">
          <ac:chgData name="Boopathiraja Kannan" userId="c9ce573acdaab96c" providerId="LiveId" clId="{7880A25A-482F-4B64-B5E2-98D4E4028826}" dt="2023-02-28T16:56:11.272" v="192" actId="2711"/>
          <ac:spMkLst>
            <pc:docMk/>
            <pc:sldMk cId="3767564295" sldId="257"/>
            <ac:spMk id="4" creationId="{2D9EFEED-3D91-0203-6139-7EACFB94D102}"/>
          </ac:spMkLst>
        </pc:spChg>
        <pc:spChg chg="mod">
          <ac:chgData name="Boopathiraja Kannan" userId="c9ce573acdaab96c" providerId="LiveId" clId="{7880A25A-482F-4B64-B5E2-98D4E4028826}" dt="2023-02-28T16:56:11.272" v="192" actId="2711"/>
          <ac:spMkLst>
            <pc:docMk/>
            <pc:sldMk cId="3767564295" sldId="257"/>
            <ac:spMk id="5" creationId="{8283BFB7-4A58-F9DD-CE23-9E44296F8569}"/>
          </ac:spMkLst>
        </pc:spChg>
      </pc:sldChg>
      <pc:sldChg chg="modSp mod">
        <pc:chgData name="Boopathiraja Kannan" userId="c9ce573acdaab96c" providerId="LiveId" clId="{7880A25A-482F-4B64-B5E2-98D4E4028826}" dt="2023-02-28T16:52:33.171" v="25" actId="20577"/>
        <pc:sldMkLst>
          <pc:docMk/>
          <pc:sldMk cId="4106857939" sldId="258"/>
        </pc:sldMkLst>
        <pc:spChg chg="mod">
          <ac:chgData name="Boopathiraja Kannan" userId="c9ce573acdaab96c" providerId="LiveId" clId="{7880A25A-482F-4B64-B5E2-98D4E4028826}" dt="2023-02-28T16:52:33.171" v="25" actId="20577"/>
          <ac:spMkLst>
            <pc:docMk/>
            <pc:sldMk cId="4106857939" sldId="258"/>
            <ac:spMk id="4" creationId="{2D9EFEED-3D91-0203-6139-7EACFB94D102}"/>
          </ac:spMkLst>
        </pc:spChg>
        <pc:picChg chg="mod">
          <ac:chgData name="Boopathiraja Kannan" userId="c9ce573acdaab96c" providerId="LiveId" clId="{7880A25A-482F-4B64-B5E2-98D4E4028826}" dt="2023-02-28T16:52:18.663" v="1" actId="1076"/>
          <ac:picMkLst>
            <pc:docMk/>
            <pc:sldMk cId="4106857939" sldId="258"/>
            <ac:picMk id="3" creationId="{69F6A5F6-6FF2-80CF-9526-6CB0709D0641}"/>
          </ac:picMkLst>
        </pc:picChg>
      </pc:sldChg>
      <pc:sldChg chg="modSp mod">
        <pc:chgData name="Boopathiraja Kannan" userId="c9ce573acdaab96c" providerId="LiveId" clId="{7880A25A-482F-4B64-B5E2-98D4E4028826}" dt="2023-02-28T16:53:07.544" v="62" actId="20577"/>
        <pc:sldMkLst>
          <pc:docMk/>
          <pc:sldMk cId="1491639906" sldId="259"/>
        </pc:sldMkLst>
        <pc:spChg chg="mod">
          <ac:chgData name="Boopathiraja Kannan" userId="c9ce573acdaab96c" providerId="LiveId" clId="{7880A25A-482F-4B64-B5E2-98D4E4028826}" dt="2023-02-28T16:53:07.544" v="62" actId="20577"/>
          <ac:spMkLst>
            <pc:docMk/>
            <pc:sldMk cId="1491639906" sldId="259"/>
            <ac:spMk id="4" creationId="{2D9EFEED-3D91-0203-6139-7EACFB94D102}"/>
          </ac:spMkLst>
        </pc:spChg>
        <pc:picChg chg="mod">
          <ac:chgData name="Boopathiraja Kannan" userId="c9ce573acdaab96c" providerId="LiveId" clId="{7880A25A-482F-4B64-B5E2-98D4E4028826}" dt="2023-02-28T16:52:47.905" v="28" actId="1076"/>
          <ac:picMkLst>
            <pc:docMk/>
            <pc:sldMk cId="1491639906" sldId="259"/>
            <ac:picMk id="5" creationId="{96D0CE11-2C32-0A70-219D-BF39D54237B8}"/>
          </ac:picMkLst>
        </pc:picChg>
      </pc:sldChg>
      <pc:sldChg chg="addSp delSp modSp mod">
        <pc:chgData name="Boopathiraja Kannan" userId="c9ce573acdaab96c" providerId="LiveId" clId="{7880A25A-482F-4B64-B5E2-98D4E4028826}" dt="2023-02-28T16:54:03.900" v="92" actId="1076"/>
        <pc:sldMkLst>
          <pc:docMk/>
          <pc:sldMk cId="16558069" sldId="260"/>
        </pc:sldMkLst>
        <pc:spChg chg="mod">
          <ac:chgData name="Boopathiraja Kannan" userId="c9ce573acdaab96c" providerId="LiveId" clId="{7880A25A-482F-4B64-B5E2-98D4E4028826}" dt="2023-02-28T16:53:59.685" v="90" actId="20577"/>
          <ac:spMkLst>
            <pc:docMk/>
            <pc:sldMk cId="16558069" sldId="260"/>
            <ac:spMk id="4" creationId="{2D9EFEED-3D91-0203-6139-7EACFB94D102}"/>
          </ac:spMkLst>
        </pc:spChg>
        <pc:picChg chg="del mod">
          <ac:chgData name="Boopathiraja Kannan" userId="c9ce573acdaab96c" providerId="LiveId" clId="{7880A25A-482F-4B64-B5E2-98D4E4028826}" dt="2023-02-28T16:53:43.720" v="66" actId="478"/>
          <ac:picMkLst>
            <pc:docMk/>
            <pc:sldMk cId="16558069" sldId="260"/>
            <ac:picMk id="3" creationId="{DD402A8F-0785-CF53-0E45-B56658A47837}"/>
          </ac:picMkLst>
        </pc:picChg>
        <pc:picChg chg="add mod">
          <ac:chgData name="Boopathiraja Kannan" userId="c9ce573acdaab96c" providerId="LiveId" clId="{7880A25A-482F-4B64-B5E2-98D4E4028826}" dt="2023-02-28T16:54:03.900" v="92" actId="1076"/>
          <ac:picMkLst>
            <pc:docMk/>
            <pc:sldMk cId="16558069" sldId="260"/>
            <ac:picMk id="7" creationId="{FB18CBA4-2B30-F34B-54E7-703F34EBBE4B}"/>
          </ac:picMkLst>
        </pc:picChg>
      </pc:sldChg>
      <pc:sldChg chg="modSp mod">
        <pc:chgData name="Boopathiraja Kannan" userId="c9ce573acdaab96c" providerId="LiveId" clId="{7880A25A-482F-4B64-B5E2-98D4E4028826}" dt="2023-02-28T16:54:24.386" v="115" actId="20577"/>
        <pc:sldMkLst>
          <pc:docMk/>
          <pc:sldMk cId="676613092" sldId="261"/>
        </pc:sldMkLst>
        <pc:spChg chg="mod">
          <ac:chgData name="Boopathiraja Kannan" userId="c9ce573acdaab96c" providerId="LiveId" clId="{7880A25A-482F-4B64-B5E2-98D4E4028826}" dt="2023-02-28T16:54:24.386" v="115" actId="20577"/>
          <ac:spMkLst>
            <pc:docMk/>
            <pc:sldMk cId="676613092" sldId="261"/>
            <ac:spMk id="4" creationId="{2D9EFEED-3D91-0203-6139-7EACFB94D102}"/>
          </ac:spMkLst>
        </pc:spChg>
        <pc:picChg chg="mod">
          <ac:chgData name="Boopathiraja Kannan" userId="c9ce573acdaab96c" providerId="LiveId" clId="{7880A25A-482F-4B64-B5E2-98D4E4028826}" dt="2023-02-28T16:54:13.343" v="95" actId="1076"/>
          <ac:picMkLst>
            <pc:docMk/>
            <pc:sldMk cId="676613092" sldId="261"/>
            <ac:picMk id="5" creationId="{168854C0-A311-E0C8-310D-CB7AF2CC5D53}"/>
          </ac:picMkLst>
        </pc:picChg>
      </pc:sldChg>
      <pc:sldChg chg="modSp mod ord">
        <pc:chgData name="Boopathiraja Kannan" userId="c9ce573acdaab96c" providerId="LiveId" clId="{7880A25A-482F-4B64-B5E2-98D4E4028826}" dt="2023-02-28T16:56:32.627" v="194"/>
        <pc:sldMkLst>
          <pc:docMk/>
          <pc:sldMk cId="2873908919" sldId="262"/>
        </pc:sldMkLst>
        <pc:spChg chg="mod">
          <ac:chgData name="Boopathiraja Kannan" userId="c9ce573acdaab96c" providerId="LiveId" clId="{7880A25A-482F-4B64-B5E2-98D4E4028826}" dt="2023-02-28T16:54:51.214" v="141" actId="20577"/>
          <ac:spMkLst>
            <pc:docMk/>
            <pc:sldMk cId="2873908919" sldId="262"/>
            <ac:spMk id="4" creationId="{2D9EFEED-3D91-0203-6139-7EACFB94D102}"/>
          </ac:spMkLst>
        </pc:spChg>
        <pc:picChg chg="mod">
          <ac:chgData name="Boopathiraja Kannan" userId="c9ce573acdaab96c" providerId="LiveId" clId="{7880A25A-482F-4B64-B5E2-98D4E4028826}" dt="2023-02-28T16:54:34.865" v="118" actId="14100"/>
          <ac:picMkLst>
            <pc:docMk/>
            <pc:sldMk cId="2873908919" sldId="262"/>
            <ac:picMk id="3" creationId="{5AFD51EB-C12C-E34C-0673-4CC609170F3F}"/>
          </ac:picMkLst>
        </pc:picChg>
      </pc:sldChg>
      <pc:sldChg chg="modSp mod">
        <pc:chgData name="Boopathiraja Kannan" userId="c9ce573acdaab96c" providerId="LiveId" clId="{7880A25A-482F-4B64-B5E2-98D4E4028826}" dt="2023-02-28T16:55:23.714" v="165" actId="20577"/>
        <pc:sldMkLst>
          <pc:docMk/>
          <pc:sldMk cId="669415345" sldId="263"/>
        </pc:sldMkLst>
        <pc:spChg chg="mod">
          <ac:chgData name="Boopathiraja Kannan" userId="c9ce573acdaab96c" providerId="LiveId" clId="{7880A25A-482F-4B64-B5E2-98D4E4028826}" dt="2023-02-28T16:55:23.714" v="165" actId="20577"/>
          <ac:spMkLst>
            <pc:docMk/>
            <pc:sldMk cId="669415345" sldId="263"/>
            <ac:spMk id="4" creationId="{2D9EFEED-3D91-0203-6139-7EACFB94D102}"/>
          </ac:spMkLst>
        </pc:spChg>
        <pc:picChg chg="mod">
          <ac:chgData name="Boopathiraja Kannan" userId="c9ce573acdaab96c" providerId="LiveId" clId="{7880A25A-482F-4B64-B5E2-98D4E4028826}" dt="2023-02-28T16:55:06.978" v="144" actId="1076"/>
          <ac:picMkLst>
            <pc:docMk/>
            <pc:sldMk cId="669415345" sldId="263"/>
            <ac:picMk id="5" creationId="{10EA2E6F-5B50-EFF9-ACE3-4FD912A363AC}"/>
          </ac:picMkLst>
        </pc:picChg>
      </pc:sldChg>
      <pc:sldChg chg="delSp modSp add mod">
        <pc:chgData name="Boopathiraja Kannan" userId="c9ce573acdaab96c" providerId="LiveId" clId="{7880A25A-482F-4B64-B5E2-98D4E4028826}" dt="2023-02-28T16:55:51.453" v="190" actId="1076"/>
        <pc:sldMkLst>
          <pc:docMk/>
          <pc:sldMk cId="3907292482" sldId="264"/>
        </pc:sldMkLst>
        <pc:spChg chg="mod">
          <ac:chgData name="Boopathiraja Kannan" userId="c9ce573acdaab96c" providerId="LiveId" clId="{7880A25A-482F-4B64-B5E2-98D4E4028826}" dt="2023-02-28T16:55:51.453" v="190" actId="1076"/>
          <ac:spMkLst>
            <pc:docMk/>
            <pc:sldMk cId="3907292482" sldId="264"/>
            <ac:spMk id="4" creationId="{2D9EFEED-3D91-0203-6139-7EACFB94D102}"/>
          </ac:spMkLst>
        </pc:spChg>
        <pc:picChg chg="del mod">
          <ac:chgData name="Boopathiraja Kannan" userId="c9ce573acdaab96c" providerId="LiveId" clId="{7880A25A-482F-4B64-B5E2-98D4E4028826}" dt="2023-02-28T16:55:34.371" v="168" actId="478"/>
          <ac:picMkLst>
            <pc:docMk/>
            <pc:sldMk cId="3907292482" sldId="264"/>
            <ac:picMk id="5" creationId="{10EA2E6F-5B50-EFF9-ACE3-4FD912A363A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2/28/2023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2/28/2023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91F9-E2ED-3E66-FB39-9618AB8143BB}"/>
              </a:ext>
            </a:extLst>
          </p:cNvPr>
          <p:cNvSpPr>
            <a:spLocks noGrp="1"/>
          </p:cNvSpPr>
          <p:nvPr>
            <p:ph type="ctrTitle"/>
          </p:nvPr>
        </p:nvSpPr>
        <p:spPr/>
        <p:txBody>
          <a:bodyPr/>
          <a:lstStyle/>
          <a:p>
            <a:pPr algn="ctr"/>
            <a:r>
              <a:rPr lang="en-IN" dirty="0">
                <a:latin typeface="Times New Roman" panose="02020603050405020304" pitchFamily="18" charset="0"/>
                <a:cs typeface="Times New Roman" panose="02020603050405020304" pitchFamily="18" charset="0"/>
              </a:rPr>
              <a:t>HOGIST</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Online Catering Service</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19A6F12-1B98-3D25-662F-FB3B4D485D39}"/>
              </a:ext>
            </a:extLst>
          </p:cNvPr>
          <p:cNvSpPr>
            <a:spLocks noGrp="1"/>
          </p:cNvSpPr>
          <p:nvPr>
            <p:ph type="subTitle" idx="1"/>
          </p:nvPr>
        </p:nvSpPr>
        <p:spPr>
          <a:xfrm>
            <a:off x="895546" y="5309127"/>
            <a:ext cx="10712698" cy="846576"/>
          </a:xfrm>
        </p:spPr>
        <p:txBody>
          <a:bodyPr>
            <a:normAutofit fontScale="77500" lnSpcReduction="20000"/>
          </a:bodyPr>
          <a:lstStyle/>
          <a:p>
            <a:pPr algn="r"/>
            <a:r>
              <a:rPr lang="en-IN" dirty="0">
                <a:latin typeface="Times New Roman" panose="02020603050405020304" pitchFamily="18" charset="0"/>
                <a:cs typeface="Times New Roman" panose="02020603050405020304" pitchFamily="18" charset="0"/>
              </a:rPr>
              <a:t>Done by</a:t>
            </a:r>
          </a:p>
          <a:p>
            <a:pPr algn="r"/>
            <a:r>
              <a:rPr lang="en-IN" dirty="0">
                <a:latin typeface="Times New Roman" panose="02020603050405020304" pitchFamily="18" charset="0"/>
                <a:cs typeface="Times New Roman" panose="02020603050405020304" pitchFamily="18" charset="0"/>
              </a:rPr>
              <a:t>Boopathiraja K</a:t>
            </a:r>
          </a:p>
          <a:p>
            <a:pPr algn="r"/>
            <a:r>
              <a:rPr lang="en-IN" dirty="0" err="1">
                <a:latin typeface="Times New Roman" panose="02020603050405020304" pitchFamily="18" charset="0"/>
                <a:cs typeface="Times New Roman" panose="02020603050405020304" pitchFamily="18" charset="0"/>
              </a:rPr>
              <a:t>Gawtham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636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5" name="Content Placeholder 4">
            <a:extLst>
              <a:ext uri="{FF2B5EF4-FFF2-40B4-BE49-F238E27FC236}">
                <a16:creationId xmlns:a16="http://schemas.microsoft.com/office/drawing/2014/main" id="{8283BFB7-4A58-F9DD-CE23-9E44296F8569}"/>
              </a:ext>
            </a:extLst>
          </p:cNvPr>
          <p:cNvSpPr>
            <a:spLocks noGrp="1"/>
          </p:cNvSpPr>
          <p:nvPr>
            <p:ph idx="1"/>
          </p:nvPr>
        </p:nvSpPr>
        <p:spPr/>
        <p:txBody>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We have created a Website about to order the food for Party, Marriage, Industry, and Corporate.  And get the information about the Foods that are available for the various kind of party.</a:t>
            </a:r>
          </a:p>
          <a:p>
            <a:pPr marL="0" lvl="0" indent="0" algn="l" rtl="0">
              <a:spcBef>
                <a:spcPts val="1200"/>
              </a:spcBef>
              <a:spcAft>
                <a:spcPts val="0"/>
              </a:spcAft>
              <a:buNone/>
            </a:pPr>
            <a:r>
              <a:rPr lang="en-US" dirty="0">
                <a:latin typeface="Times New Roman" panose="02020603050405020304" pitchFamily="18" charset="0"/>
                <a:cs typeface="Times New Roman" panose="02020603050405020304" pitchFamily="18" charset="0"/>
              </a:rPr>
              <a:t>The Contact details that are available that the client can directly contact with the managing person and can manage the orders with the personal messenger. And the Company, available locations can be shared within the quick links.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7564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603315" y="80030"/>
            <a:ext cx="10572750" cy="969963"/>
          </a:xfrm>
        </p:spPr>
        <p:txBody>
          <a:bodyPr/>
          <a:lstStyle/>
          <a:p>
            <a:pPr algn="ctr"/>
            <a:r>
              <a:rPr lang="en-IN" dirty="0"/>
              <a:t>LANDING PAGE</a:t>
            </a:r>
          </a:p>
        </p:txBody>
      </p:sp>
      <p:pic>
        <p:nvPicPr>
          <p:cNvPr id="3" name="Picture 2">
            <a:extLst>
              <a:ext uri="{FF2B5EF4-FFF2-40B4-BE49-F238E27FC236}">
                <a16:creationId xmlns:a16="http://schemas.microsoft.com/office/drawing/2014/main" id="{69F6A5F6-6FF2-80CF-9526-6CB0709D0641}"/>
              </a:ext>
            </a:extLst>
          </p:cNvPr>
          <p:cNvPicPr>
            <a:picLocks noChangeAspect="1"/>
          </p:cNvPicPr>
          <p:nvPr/>
        </p:nvPicPr>
        <p:blipFill>
          <a:blip r:embed="rId2"/>
          <a:stretch>
            <a:fillRect/>
          </a:stretch>
        </p:blipFill>
        <p:spPr>
          <a:xfrm>
            <a:off x="781442" y="1379931"/>
            <a:ext cx="10721419" cy="5105437"/>
          </a:xfrm>
          <a:prstGeom prst="rect">
            <a:avLst/>
          </a:prstGeom>
        </p:spPr>
      </p:pic>
    </p:spTree>
    <p:extLst>
      <p:ext uri="{BB962C8B-B14F-4D97-AF65-F5344CB8AC3E}">
        <p14:creationId xmlns:p14="http://schemas.microsoft.com/office/powerpoint/2010/main" val="4106857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707749" y="230674"/>
            <a:ext cx="10572750" cy="969963"/>
          </a:xfrm>
        </p:spPr>
        <p:txBody>
          <a:bodyPr/>
          <a:lstStyle/>
          <a:p>
            <a:pPr algn="ctr"/>
            <a:r>
              <a:rPr lang="en-IN" dirty="0"/>
              <a:t>OFFERED EVENTS</a:t>
            </a:r>
          </a:p>
        </p:txBody>
      </p:sp>
      <p:pic>
        <p:nvPicPr>
          <p:cNvPr id="3" name="Picture 2">
            <a:extLst>
              <a:ext uri="{FF2B5EF4-FFF2-40B4-BE49-F238E27FC236}">
                <a16:creationId xmlns:a16="http://schemas.microsoft.com/office/drawing/2014/main" id="{5AFD51EB-C12C-E34C-0673-4CC609170F3F}"/>
              </a:ext>
            </a:extLst>
          </p:cNvPr>
          <p:cNvPicPr>
            <a:picLocks noChangeAspect="1"/>
          </p:cNvPicPr>
          <p:nvPr/>
        </p:nvPicPr>
        <p:blipFill>
          <a:blip r:embed="rId2"/>
          <a:stretch>
            <a:fillRect/>
          </a:stretch>
        </p:blipFill>
        <p:spPr>
          <a:xfrm>
            <a:off x="904971" y="1417518"/>
            <a:ext cx="10572751" cy="5062765"/>
          </a:xfrm>
          <a:prstGeom prst="rect">
            <a:avLst/>
          </a:prstGeom>
        </p:spPr>
      </p:pic>
    </p:spTree>
    <p:extLst>
      <p:ext uri="{BB962C8B-B14F-4D97-AF65-F5344CB8AC3E}">
        <p14:creationId xmlns:p14="http://schemas.microsoft.com/office/powerpoint/2010/main" val="287390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438809" y="123097"/>
            <a:ext cx="10572750" cy="969963"/>
          </a:xfrm>
        </p:spPr>
        <p:txBody>
          <a:bodyPr/>
          <a:lstStyle/>
          <a:p>
            <a:pPr algn="ctr"/>
            <a:r>
              <a:rPr lang="en-IN" dirty="0"/>
              <a:t>ADDITIONAL EVENTS</a:t>
            </a:r>
          </a:p>
        </p:txBody>
      </p:sp>
      <p:pic>
        <p:nvPicPr>
          <p:cNvPr id="5" name="Picture 4">
            <a:extLst>
              <a:ext uri="{FF2B5EF4-FFF2-40B4-BE49-F238E27FC236}">
                <a16:creationId xmlns:a16="http://schemas.microsoft.com/office/drawing/2014/main" id="{96D0CE11-2C32-0A70-219D-BF39D54237B8}"/>
              </a:ext>
            </a:extLst>
          </p:cNvPr>
          <p:cNvPicPr>
            <a:picLocks noChangeAspect="1"/>
          </p:cNvPicPr>
          <p:nvPr/>
        </p:nvPicPr>
        <p:blipFill>
          <a:blip r:embed="rId2"/>
          <a:stretch>
            <a:fillRect/>
          </a:stretch>
        </p:blipFill>
        <p:spPr>
          <a:xfrm>
            <a:off x="564776" y="1209366"/>
            <a:ext cx="11062447" cy="5363429"/>
          </a:xfrm>
          <a:prstGeom prst="rect">
            <a:avLst/>
          </a:prstGeom>
        </p:spPr>
      </p:pic>
    </p:spTree>
    <p:extLst>
      <p:ext uri="{BB962C8B-B14F-4D97-AF65-F5344CB8AC3E}">
        <p14:creationId xmlns:p14="http://schemas.microsoft.com/office/powerpoint/2010/main" val="149163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707750" y="203780"/>
            <a:ext cx="10572750" cy="969963"/>
          </a:xfrm>
        </p:spPr>
        <p:txBody>
          <a:bodyPr/>
          <a:lstStyle/>
          <a:p>
            <a:pPr algn="ctr"/>
            <a:r>
              <a:rPr lang="en-IN" dirty="0"/>
              <a:t>FEEDBACK</a:t>
            </a:r>
          </a:p>
        </p:txBody>
      </p:sp>
      <p:pic>
        <p:nvPicPr>
          <p:cNvPr id="7" name="Picture 6">
            <a:extLst>
              <a:ext uri="{FF2B5EF4-FFF2-40B4-BE49-F238E27FC236}">
                <a16:creationId xmlns:a16="http://schemas.microsoft.com/office/drawing/2014/main" id="{FB18CBA4-2B30-F34B-54E7-703F34EBBE4B}"/>
              </a:ext>
            </a:extLst>
          </p:cNvPr>
          <p:cNvPicPr>
            <a:picLocks noChangeAspect="1"/>
          </p:cNvPicPr>
          <p:nvPr/>
        </p:nvPicPr>
        <p:blipFill>
          <a:blip r:embed="rId2"/>
          <a:stretch>
            <a:fillRect/>
          </a:stretch>
        </p:blipFill>
        <p:spPr>
          <a:xfrm>
            <a:off x="707750" y="1353037"/>
            <a:ext cx="10676965" cy="5176183"/>
          </a:xfrm>
          <a:prstGeom prst="rect">
            <a:avLst/>
          </a:prstGeom>
        </p:spPr>
      </p:pic>
    </p:spTree>
    <p:extLst>
      <p:ext uri="{BB962C8B-B14F-4D97-AF65-F5344CB8AC3E}">
        <p14:creationId xmlns:p14="http://schemas.microsoft.com/office/powerpoint/2010/main" val="1655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904972" y="247834"/>
            <a:ext cx="10572750" cy="969963"/>
          </a:xfrm>
        </p:spPr>
        <p:txBody>
          <a:bodyPr/>
          <a:lstStyle/>
          <a:p>
            <a:pPr algn="ctr"/>
            <a:r>
              <a:rPr lang="en-IN" dirty="0"/>
              <a:t>SIGNUP PAGE</a:t>
            </a:r>
          </a:p>
        </p:txBody>
      </p:sp>
      <p:pic>
        <p:nvPicPr>
          <p:cNvPr id="5" name="Picture 4">
            <a:extLst>
              <a:ext uri="{FF2B5EF4-FFF2-40B4-BE49-F238E27FC236}">
                <a16:creationId xmlns:a16="http://schemas.microsoft.com/office/drawing/2014/main" id="{168854C0-A311-E0C8-310D-CB7AF2CC5D53}"/>
              </a:ext>
            </a:extLst>
          </p:cNvPr>
          <p:cNvPicPr>
            <a:picLocks noChangeAspect="1"/>
          </p:cNvPicPr>
          <p:nvPr/>
        </p:nvPicPr>
        <p:blipFill>
          <a:blip r:embed="rId2"/>
          <a:stretch>
            <a:fillRect/>
          </a:stretch>
        </p:blipFill>
        <p:spPr>
          <a:xfrm>
            <a:off x="790112" y="1379931"/>
            <a:ext cx="10802471" cy="5230235"/>
          </a:xfrm>
          <a:prstGeom prst="rect">
            <a:avLst/>
          </a:prstGeom>
        </p:spPr>
      </p:pic>
    </p:spTree>
    <p:extLst>
      <p:ext uri="{BB962C8B-B14F-4D97-AF65-F5344CB8AC3E}">
        <p14:creationId xmlns:p14="http://schemas.microsoft.com/office/powerpoint/2010/main" val="676613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719515" y="212745"/>
            <a:ext cx="10572750" cy="969963"/>
          </a:xfrm>
        </p:spPr>
        <p:txBody>
          <a:bodyPr/>
          <a:lstStyle/>
          <a:p>
            <a:pPr algn="ctr"/>
            <a:r>
              <a:rPr lang="en-IN" dirty="0"/>
              <a:t>ORDER PAGE</a:t>
            </a:r>
          </a:p>
        </p:txBody>
      </p:sp>
      <p:pic>
        <p:nvPicPr>
          <p:cNvPr id="5" name="Picture 4">
            <a:extLst>
              <a:ext uri="{FF2B5EF4-FFF2-40B4-BE49-F238E27FC236}">
                <a16:creationId xmlns:a16="http://schemas.microsoft.com/office/drawing/2014/main" id="{10EA2E6F-5B50-EFF9-ACE3-4FD912A363AC}"/>
              </a:ext>
            </a:extLst>
          </p:cNvPr>
          <p:cNvPicPr>
            <a:picLocks noChangeAspect="1"/>
          </p:cNvPicPr>
          <p:nvPr/>
        </p:nvPicPr>
        <p:blipFill>
          <a:blip r:embed="rId2"/>
          <a:stretch>
            <a:fillRect/>
          </a:stretch>
        </p:blipFill>
        <p:spPr>
          <a:xfrm>
            <a:off x="1090430" y="1379931"/>
            <a:ext cx="10201835" cy="4983463"/>
          </a:xfrm>
          <a:prstGeom prst="rect">
            <a:avLst/>
          </a:prstGeom>
        </p:spPr>
      </p:pic>
    </p:spTree>
    <p:extLst>
      <p:ext uri="{BB962C8B-B14F-4D97-AF65-F5344CB8AC3E}">
        <p14:creationId xmlns:p14="http://schemas.microsoft.com/office/powerpoint/2010/main" val="669415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9EFEED-3D91-0203-6139-7EACFB94D102}"/>
              </a:ext>
            </a:extLst>
          </p:cNvPr>
          <p:cNvSpPr>
            <a:spLocks noGrp="1"/>
          </p:cNvSpPr>
          <p:nvPr>
            <p:ph type="title" idx="4294967295"/>
          </p:nvPr>
        </p:nvSpPr>
        <p:spPr>
          <a:xfrm>
            <a:off x="3570291" y="4578557"/>
            <a:ext cx="10572750" cy="969963"/>
          </a:xfrm>
        </p:spPr>
        <p:txBody>
          <a:bodyPr/>
          <a:lstStyle/>
          <a:p>
            <a:pPr algn="ctr"/>
            <a:r>
              <a:rPr lang="en-IN" dirty="0"/>
              <a:t>THANK YOU</a:t>
            </a:r>
          </a:p>
        </p:txBody>
      </p:sp>
    </p:spTree>
    <p:extLst>
      <p:ext uri="{BB962C8B-B14F-4D97-AF65-F5344CB8AC3E}">
        <p14:creationId xmlns:p14="http://schemas.microsoft.com/office/powerpoint/2010/main" val="39072924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TM03457503[[fn=Quotable]]</Template>
  <TotalTime>15</TotalTime>
  <Words>102</Words>
  <Application>Microsoft Office PowerPoint</Application>
  <PresentationFormat>Widescreen</PresentationFormat>
  <Paragraphs>14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Times New Roman</vt:lpstr>
      <vt:lpstr>Wingdings 2</vt:lpstr>
      <vt:lpstr>Quotable</vt:lpstr>
      <vt:lpstr>HOGIST Online Catering Service </vt:lpstr>
      <vt:lpstr>ABSTRACT</vt:lpstr>
      <vt:lpstr>LANDING PAGE</vt:lpstr>
      <vt:lpstr>OFFERED EVENTS</vt:lpstr>
      <vt:lpstr>ADDITIONAL EVENTS</vt:lpstr>
      <vt:lpstr>FEEDBACK</vt:lpstr>
      <vt:lpstr>SIGNUP PAGE</vt:lpstr>
      <vt:lpstr>ORDER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HOGIST Online Catering Service </dc:title>
  <dc:creator>Boopathiraja Kannan</dc:creator>
  <cp:lastModifiedBy>Boopathiraja Kannan</cp:lastModifiedBy>
  <cp:revision>1</cp:revision>
  <dcterms:created xsi:type="dcterms:W3CDTF">2023-02-28T16:41:34Z</dcterms:created>
  <dcterms:modified xsi:type="dcterms:W3CDTF">2023-02-28T16:56:43Z</dcterms:modified>
</cp:coreProperties>
</file>